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Titillium Web SemiBold"/>
      <p:regular r:id="rId32"/>
      <p:bold r:id="rId33"/>
      <p:italic r:id="rId34"/>
      <p:boldItalic r:id="rId35"/>
    </p:embeddedFont>
    <p:embeddedFont>
      <p:font typeface="Titillium Web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itilliumWebSemiBold-bold.fntdata"/><Relationship Id="rId10" Type="http://schemas.openxmlformats.org/officeDocument/2006/relationships/slide" Target="slides/slide5.xml"/><Relationship Id="rId32" Type="http://schemas.openxmlformats.org/officeDocument/2006/relationships/font" Target="fonts/TitilliumWeb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TitilliumWeb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TitilliumWeb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TitilliumWeb-bold.fntdata"/><Relationship Id="rId14" Type="http://schemas.openxmlformats.org/officeDocument/2006/relationships/slide" Target="slides/slide9.xml"/><Relationship Id="rId36" Type="http://schemas.openxmlformats.org/officeDocument/2006/relationships/font" Target="fonts/TitilliumWeb-regular.fntdata"/><Relationship Id="rId17" Type="http://schemas.openxmlformats.org/officeDocument/2006/relationships/slide" Target="slides/slide12.xml"/><Relationship Id="rId39" Type="http://schemas.openxmlformats.org/officeDocument/2006/relationships/font" Target="fonts/TitilliumWeb-boldItalic.fntdata"/><Relationship Id="rId16" Type="http://schemas.openxmlformats.org/officeDocument/2006/relationships/slide" Target="slides/slide11.xml"/><Relationship Id="rId38" Type="http://schemas.openxmlformats.org/officeDocument/2006/relationships/font" Target="fonts/TitilliumWeb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2f05a97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2f05a97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d91d68bb8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d91d68bb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d91d68bb8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d91d68bb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d91d68bb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d91d68bb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ef6a4a28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ef6a4a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d9603d9d9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d9603d9d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d9603d9d9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d9603d9d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d91d68bb8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d91d68bb8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ef6a4a28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ef6a4a28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d9603d9d9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d9603d9d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9603d9d9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9603d9d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d9603d9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d9603d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d91d68bb8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d91d68bb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d91d68bb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d91d68b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d91d68bb8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d91d68bb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d91d68bb8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d91d68bb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db4e02d6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db4e02d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db4e02d63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db4e02d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db4e02d63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db4e02d6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d9603d9d9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d9603d9d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d9603d9d9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d9603d9d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91d68bb8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91d68bb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d91d68bb8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d91d68bb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d91d68bb8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d91d68bb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d91d68bb8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d91d68bb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d91d68bb8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d91d68bb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1"/>
          <p:cNvGrpSpPr/>
          <p:nvPr/>
        </p:nvGrpSpPr>
        <p:grpSpPr>
          <a:xfrm>
            <a:off x="5554350" y="847749"/>
            <a:ext cx="1083300" cy="1083300"/>
            <a:chOff x="5544362" y="1609749"/>
            <a:chExt cx="1083300" cy="1083300"/>
          </a:xfrm>
        </p:grpSpPr>
        <p:sp>
          <p:nvSpPr>
            <p:cNvPr id="83" name="Google Shape;83;p11"/>
            <p:cNvSpPr/>
            <p:nvPr/>
          </p:nvSpPr>
          <p:spPr>
            <a:xfrm>
              <a:off x="5544362" y="1609749"/>
              <a:ext cx="1083300" cy="1083300"/>
            </a:xfrm>
            <a:prstGeom prst="ellipse">
              <a:avLst/>
            </a:prstGeom>
            <a:solidFill>
              <a:srgbClr val="79C5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" name="Google Shape;8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4362" y="1609749"/>
              <a:ext cx="1083300" cy="108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168350" y="2274900"/>
            <a:ext cx="9855300" cy="36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">
  <p:cSld name="TITLE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2107650" y="1021500"/>
            <a:ext cx="7976700" cy="4815000"/>
          </a:xfrm>
          <a:prstGeom prst="rect">
            <a:avLst/>
          </a:prstGeom>
          <a:gradFill>
            <a:gsLst>
              <a:gs pos="0">
                <a:srgbClr val="59D2DB"/>
              </a:gs>
              <a:gs pos="100000">
                <a:srgbClr val="0079C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5462550" y="1948200"/>
            <a:ext cx="1266900" cy="12669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ctrTitle"/>
          </p:nvPr>
        </p:nvSpPr>
        <p:spPr>
          <a:xfrm>
            <a:off x="837750" y="268075"/>
            <a:ext cx="105165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588650" y="1414212"/>
            <a:ext cx="110430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756825" y="1994428"/>
            <a:ext cx="107346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2" name="Google Shape;102;p16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16"/>
          <p:cNvSpPr/>
          <p:nvPr/>
        </p:nvSpPr>
        <p:spPr>
          <a:xfrm>
            <a:off x="11294530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TITLE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7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>
            <a:off x="6292300" y="1419924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4" type="body"/>
          </p:nvPr>
        </p:nvSpPr>
        <p:spPr>
          <a:xfrm>
            <a:off x="6373107" y="2000142"/>
            <a:ext cx="5157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17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and Image">
  <p:cSld name="TITLE_1_2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18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ctrTitle"/>
          </p:nvPr>
        </p:nvSpPr>
        <p:spPr>
          <a:xfrm>
            <a:off x="844200" y="268075"/>
            <a:ext cx="105036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18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TITLE_1_2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19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type="ctrTitle"/>
          </p:nvPr>
        </p:nvSpPr>
        <p:spPr>
          <a:xfrm>
            <a:off x="837750" y="268075"/>
            <a:ext cx="105165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588650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642052" y="1994422"/>
            <a:ext cx="3408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3" type="subTitle"/>
          </p:nvPr>
        </p:nvSpPr>
        <p:spPr>
          <a:xfrm>
            <a:off x="4320822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4" type="body"/>
          </p:nvPr>
        </p:nvSpPr>
        <p:spPr>
          <a:xfrm>
            <a:off x="4374224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5" type="subTitle"/>
          </p:nvPr>
        </p:nvSpPr>
        <p:spPr>
          <a:xfrm>
            <a:off x="8052995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6" type="body"/>
          </p:nvPr>
        </p:nvSpPr>
        <p:spPr>
          <a:xfrm>
            <a:off x="8106396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19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">
  <p:cSld name="TITLE_1_2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ctrTitle"/>
          </p:nvPr>
        </p:nvSpPr>
        <p:spPr>
          <a:xfrm>
            <a:off x="837750" y="268075"/>
            <a:ext cx="105165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2" name="Google Shape;142;p20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20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20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6248475" y="1423750"/>
            <a:ext cx="53253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2" type="body"/>
          </p:nvPr>
        </p:nvSpPr>
        <p:spPr>
          <a:xfrm>
            <a:off x="6329575" y="1994322"/>
            <a:ext cx="5176500" cy="3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8" name="Google Shape;148;p20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Rows">
  <p:cSld name="TITLE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ctrTitle"/>
          </p:nvPr>
        </p:nvSpPr>
        <p:spPr>
          <a:xfrm>
            <a:off x="844050" y="268075"/>
            <a:ext cx="105039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588650" y="1423750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2" type="subTitle"/>
          </p:nvPr>
        </p:nvSpPr>
        <p:spPr>
          <a:xfrm>
            <a:off x="588650" y="3829375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" name="Google Shape;153;p21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21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">
  <p:cSld name="TITLE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10800000">
            <a:off x="2107650" y="1021500"/>
            <a:ext cx="7976700" cy="4815000"/>
          </a:xfrm>
          <a:prstGeom prst="rect">
            <a:avLst/>
          </a:prstGeom>
          <a:gradFill>
            <a:gsLst>
              <a:gs pos="0">
                <a:srgbClr val="59D2DB"/>
              </a:gs>
              <a:gs pos="100000">
                <a:srgbClr val="0079C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5462550" y="1948200"/>
            <a:ext cx="1266900" cy="12669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0" name="Google Shape;160;p22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22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3"/>
          <p:cNvGrpSpPr/>
          <p:nvPr/>
        </p:nvGrpSpPr>
        <p:grpSpPr>
          <a:xfrm>
            <a:off x="5554350" y="923949"/>
            <a:ext cx="1083300" cy="1083300"/>
            <a:chOff x="5544362" y="1609749"/>
            <a:chExt cx="1083300" cy="1083300"/>
          </a:xfrm>
        </p:grpSpPr>
        <p:sp>
          <p:nvSpPr>
            <p:cNvPr id="167" name="Google Shape;167;p23"/>
            <p:cNvSpPr/>
            <p:nvPr/>
          </p:nvSpPr>
          <p:spPr>
            <a:xfrm>
              <a:off x="5544362" y="1609749"/>
              <a:ext cx="1083300" cy="1083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" name="Google Shape;16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4362" y="1609749"/>
              <a:ext cx="1083300" cy="108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1830450" y="2427300"/>
            <a:ext cx="8531100" cy="23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1" y="322322"/>
            <a:ext cx="2557041" cy="596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type="title"/>
          </p:nvPr>
        </p:nvSpPr>
        <p:spPr>
          <a:xfrm>
            <a:off x="1172400" y="2649150"/>
            <a:ext cx="9847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825000" y="268075"/>
            <a:ext cx="10542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588650" y="1414212"/>
            <a:ext cx="110430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756825" y="1994428"/>
            <a:ext cx="107346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4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4"/>
          <p:cNvSpPr/>
          <p:nvPr/>
        </p:nvSpPr>
        <p:spPr>
          <a:xfrm>
            <a:off x="11294530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TITLE_1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5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5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ctrTitle"/>
          </p:nvPr>
        </p:nvSpPr>
        <p:spPr>
          <a:xfrm>
            <a:off x="844050" y="268075"/>
            <a:ext cx="10503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6292300" y="1419924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body"/>
          </p:nvPr>
        </p:nvSpPr>
        <p:spPr>
          <a:xfrm>
            <a:off x="6373107" y="2000142"/>
            <a:ext cx="5157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5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and Image">
  <p:cSld name="TITLE_1_2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36;p6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" name="Google Shape;37;p6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588650" y="1414200"/>
            <a:ext cx="53061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69457" y="1994417"/>
            <a:ext cx="5157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p6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TITLE_1_2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7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7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588650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642052" y="1994422"/>
            <a:ext cx="3408900" cy="3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3" type="subTitle"/>
          </p:nvPr>
        </p:nvSpPr>
        <p:spPr>
          <a:xfrm>
            <a:off x="4320822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4374224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5" type="subTitle"/>
          </p:nvPr>
        </p:nvSpPr>
        <p:spPr>
          <a:xfrm>
            <a:off x="8052995" y="1414200"/>
            <a:ext cx="3506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6" type="body"/>
          </p:nvPr>
        </p:nvSpPr>
        <p:spPr>
          <a:xfrm>
            <a:off x="8106396" y="1994422"/>
            <a:ext cx="3408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○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■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7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">
  <p:cSld name="TITLE_1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844050" y="268075"/>
            <a:ext cx="10503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59;p8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8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6248475" y="1423750"/>
            <a:ext cx="53253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6329575" y="1994322"/>
            <a:ext cx="5176500" cy="3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8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Rows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588650" y="1423750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588650" y="3829375"/>
            <a:ext cx="11043000" cy="2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9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" name="Google Shape;70;p9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9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10"/>
          <p:cNvSpPr/>
          <p:nvPr/>
        </p:nvSpPr>
        <p:spPr>
          <a:xfrm>
            <a:off x="5255588" y="1015437"/>
            <a:ext cx="1635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77;p10"/>
          <p:cNvCxnSpPr/>
          <p:nvPr/>
        </p:nvCxnSpPr>
        <p:spPr>
          <a:xfrm flipH="1" rot="10800000">
            <a:off x="448573" y="6223272"/>
            <a:ext cx="112488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0"/>
          <p:cNvSpPr/>
          <p:nvPr/>
        </p:nvSpPr>
        <p:spPr>
          <a:xfrm>
            <a:off x="11294534" y="6223129"/>
            <a:ext cx="402900" cy="3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0225" lIns="60500" spcFirstLastPara="1" rIns="60500" wrap="square" tIns="302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2"/>
              <a:buFont typeface="Calibri"/>
              <a:buNone/>
            </a:pPr>
            <a:r>
              <a:t/>
            </a:r>
            <a:endParaRPr b="0" i="0" sz="1032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8575" y="6262049"/>
            <a:ext cx="1144425" cy="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/>
        </p:nvSpPr>
        <p:spPr>
          <a:xfrm>
            <a:off x="11294530" y="6212438"/>
            <a:ext cx="4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accent2"/>
                </a:solidFill>
              </a:rPr>
              <a:t>‹#›</a:t>
            </a:fld>
            <a:endParaRPr sz="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756825" y="1956275"/>
            <a:ext cx="107346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756825" y="1956275"/>
            <a:ext cx="107346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hyperlink" Target="https://firecracker-microvm.github.io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hyperlink" Target="https://visualstudio.microsoft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hyperlink" Target="https://adoptopenjdk.net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hyperlink" Target="https://marketplace.visualstudio.com/items?itemName=AmazonWebServices.AWSToolkitforVisualStudio2017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1172400" y="1982400"/>
            <a:ext cx="9847200" cy="28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Vertically Sliced .NET Serverless Lambdas: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Made-for-TV Movie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1659813"/>
            <a:ext cx="12192001" cy="353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388" y="640638"/>
            <a:ext cx="751522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75" y="631800"/>
            <a:ext cx="10782627" cy="61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650" y="0"/>
            <a:ext cx="25527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304800" y="122625"/>
            <a:ext cx="4383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https://firecracker-microvm.github.io/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Amazon Web Services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329" y="2329400"/>
            <a:ext cx="959350" cy="5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563" y="-12"/>
            <a:ext cx="83068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an </a:t>
            </a:r>
            <a:r>
              <a:rPr b="1" lang="en-US"/>
              <a:t>Account </a:t>
            </a:r>
            <a:r>
              <a:rPr lang="en-US"/>
              <a:t>(Free Tier for 12 Months)</a:t>
            </a:r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13" y="1169275"/>
            <a:ext cx="8095576" cy="49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 </a:t>
            </a:r>
            <a:r>
              <a:rPr b="1" lang="en-US"/>
              <a:t>Cost Explorer</a:t>
            </a:r>
            <a:endParaRPr b="1"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238" y="1123600"/>
            <a:ext cx="9845525" cy="41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1282925" y="5310950"/>
            <a:ext cx="96501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 will take 24 hours for data to start showing up, but you can then see daily cost breakdowns for all service usage</a:t>
            </a:r>
            <a:endParaRPr sz="24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Services </a:t>
            </a:r>
            <a:r>
              <a:rPr b="1" lang="en-US"/>
              <a:t>Core Components</a:t>
            </a:r>
            <a:endParaRPr b="1"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213" y="1709725"/>
            <a:ext cx="467677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303425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Compute</a:t>
            </a: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303425" y="3946875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/>
          </a:p>
        </p:txBody>
      </p:sp>
      <p:sp>
        <p:nvSpPr>
          <p:cNvPr id="283" name="Google Shape;283;p40"/>
          <p:cNvSpPr txBox="1"/>
          <p:nvPr/>
        </p:nvSpPr>
        <p:spPr>
          <a:xfrm>
            <a:off x="8282000" y="1973850"/>
            <a:ext cx="33018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8282000" y="3946875"/>
            <a:ext cx="36591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Permissions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/>
          <p:nvPr/>
        </p:nvSpPr>
        <p:spPr>
          <a:xfrm>
            <a:off x="6180975" y="1436325"/>
            <a:ext cx="4956300" cy="421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Callee Permissions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2"/>
          <p:cNvSpPr/>
          <p:nvPr/>
        </p:nvSpPr>
        <p:spPr>
          <a:xfrm>
            <a:off x="950825" y="1436325"/>
            <a:ext cx="4956300" cy="421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Caller Permissions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2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Services </a:t>
            </a:r>
            <a:r>
              <a:rPr b="1" lang="en-US"/>
              <a:t>Permissions</a:t>
            </a:r>
            <a:endParaRPr b="1"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2232650"/>
            <a:ext cx="93535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1264375" y="3904400"/>
            <a:ext cx="180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3945550" y="3904400"/>
            <a:ext cx="180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Role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6230860" y="3904400"/>
            <a:ext cx="2376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Permission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092450" y="3904400"/>
            <a:ext cx="180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S3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3905075" y="1283925"/>
            <a:ext cx="4804500" cy="3560400"/>
          </a:xfrm>
          <a:prstGeom prst="roundRect">
            <a:avLst>
              <a:gd fmla="val 27993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“Circle” of Trust!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from Visual Studio</a:t>
            </a: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415" y="2160623"/>
            <a:ext cx="647175" cy="8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</a:t>
            </a:r>
            <a:r>
              <a:rPr b="1" lang="en-US"/>
              <a:t>Garo Yeriazarian (@garoyeri)</a:t>
            </a:r>
            <a:endParaRPr b="1"/>
          </a:p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669450" y="1365550"/>
            <a:ext cx="5157900" cy="4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[Gaw-row Yeah-ree-uh-zaw-ree-uh-n]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14 YEARS AT BAKER HUGHES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Software Engineer, Manager, Design Chair, Software Whisperer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1.92 YEARS AT HEADSPRING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Principal Consultant (Software Whisperer)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LIKES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DevOps, Containerization, Bad Puns, Romantic Comedies, Good Coffee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DISLIKES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Leaders who don’t “Own their Experience”, “That’s the way we’ve always done it”, Bad Coffee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8263" r="5298" t="0"/>
          <a:stretch/>
        </p:blipFill>
        <p:spPr>
          <a:xfrm>
            <a:off x="6122200" y="1414200"/>
            <a:ext cx="5238349" cy="4553751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.NET User Group, so …</a:t>
            </a:r>
            <a:endParaRPr/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463" y="1312275"/>
            <a:ext cx="3790950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813" y="1321675"/>
            <a:ext cx="5655725" cy="13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813" y="2736600"/>
            <a:ext cx="5655725" cy="132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9813" y="4172331"/>
            <a:ext cx="3402400" cy="6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5239825" y="4963375"/>
            <a:ext cx="56556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2019 required! (Community version is OK!)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https://visualstudio.microsoft.com/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ctrTitle"/>
          </p:nvPr>
        </p:nvSpPr>
        <p:spPr>
          <a:xfrm>
            <a:off x="837750" y="268075"/>
            <a:ext cx="105165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a Java Runtime Environment</a:t>
            </a:r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775" y="1795625"/>
            <a:ext cx="547687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/>
        </p:nvSpPr>
        <p:spPr>
          <a:xfrm>
            <a:off x="2369850" y="1208900"/>
            <a:ext cx="7452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https://adoptopenjdk.net/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6991950" y="3164900"/>
            <a:ext cx="4406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We’ll use this to setup a DynamoDB locally</a:t>
            </a:r>
            <a:endParaRPr sz="30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Toolkit for Visual Studio</a:t>
            </a:r>
            <a:endParaRPr/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74" y="1349975"/>
            <a:ext cx="10987450" cy="3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602275" y="4877000"/>
            <a:ext cx="109875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https://marketplace.visualstudio.com/items?itemName=AmazonWebServices.AWSToolkitforVisualStudio2017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an </a:t>
            </a:r>
            <a:r>
              <a:rPr b="1" lang="en-US"/>
              <a:t>IAM User</a:t>
            </a:r>
            <a:r>
              <a:rPr lang="en-US"/>
              <a:t> for Local Use</a:t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25" y="1208475"/>
            <a:ext cx="5153025" cy="18954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800" y="1169275"/>
            <a:ext cx="5444909" cy="30293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09" y="3387325"/>
            <a:ext cx="6271017" cy="24449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Google Shape;34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5201" y="4360401"/>
            <a:ext cx="5271750" cy="187710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</a:t>
            </a:r>
            <a:r>
              <a:rPr b="1" lang="en-US"/>
              <a:t>Profile </a:t>
            </a:r>
            <a:r>
              <a:rPr lang="en-US"/>
              <a:t>to Visual Studio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50" y="1169275"/>
            <a:ext cx="31908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200" y="1923925"/>
            <a:ext cx="5153025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3350" y="3830925"/>
            <a:ext cx="31527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ctrTitle"/>
          </p:nvPr>
        </p:nvSpPr>
        <p:spPr>
          <a:xfrm>
            <a:off x="850500" y="268075"/>
            <a:ext cx="104910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</a:t>
            </a:r>
            <a:r>
              <a:rPr b="1" lang="en-US"/>
              <a:t>Local DynamoDB</a:t>
            </a:r>
            <a:endParaRPr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1675"/>
            <a:ext cx="40290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850" y="1169275"/>
            <a:ext cx="7556386" cy="53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/>
          <p:nvPr/>
        </p:nvSpPr>
        <p:spPr>
          <a:xfrm>
            <a:off x="4443075" y="1556500"/>
            <a:ext cx="3622500" cy="139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Demo(lition)</a:t>
            </a:r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415" y="2160623"/>
            <a:ext cx="647175" cy="8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ctrTitle"/>
          </p:nvPr>
        </p:nvSpPr>
        <p:spPr>
          <a:xfrm>
            <a:off x="831450" y="268075"/>
            <a:ext cx="105291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</a:t>
            </a:r>
            <a:r>
              <a:rPr b="1" lang="en-US"/>
              <a:t>Goals</a:t>
            </a:r>
            <a:endParaRPr b="1"/>
          </a:p>
        </p:txBody>
      </p:sp>
      <p:sp>
        <p:nvSpPr>
          <p:cNvPr id="190" name="Google Shape;190;p27"/>
          <p:cNvSpPr txBox="1"/>
          <p:nvPr/>
        </p:nvSpPr>
        <p:spPr>
          <a:xfrm>
            <a:off x="669750" y="1249925"/>
            <a:ext cx="10731000" cy="48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What is </a:t>
            </a:r>
            <a:r>
              <a:rPr b="1"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“Serverless”</a:t>
            </a:r>
            <a:endParaRPr b="1" sz="4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What you need to know about </a:t>
            </a:r>
            <a:r>
              <a:rPr b="1"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b="1" sz="4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Deploy from </a:t>
            </a:r>
            <a:r>
              <a:rPr b="1"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Visual Studio</a:t>
            </a:r>
            <a:endParaRPr b="1" sz="4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Discuss the </a:t>
            </a:r>
            <a:r>
              <a:rPr b="1" lang="en-US"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4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9093" l="0" r="0" t="8757"/>
          <a:stretch/>
        </p:blipFill>
        <p:spPr>
          <a:xfrm>
            <a:off x="5736096" y="2208291"/>
            <a:ext cx="719800" cy="75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“Serverless”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Spoilers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15311" r="13407" t="0"/>
          <a:stretch/>
        </p:blipFill>
        <p:spPr>
          <a:xfrm>
            <a:off x="2565850" y="141200"/>
            <a:ext cx="7254201" cy="65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4588" l="10223" r="8962" t="1769"/>
          <a:stretch/>
        </p:blipFill>
        <p:spPr>
          <a:xfrm>
            <a:off x="2539638" y="1110375"/>
            <a:ext cx="7112724" cy="4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75" y="82300"/>
            <a:ext cx="4111425" cy="66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379" y="0"/>
            <a:ext cx="80132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2477425" y="3535250"/>
            <a:ext cx="73899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28" y="0"/>
            <a:ext cx="481974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ew">
      <a:dk1>
        <a:srgbClr val="0079C1"/>
      </a:dk1>
      <a:lt1>
        <a:srgbClr val="59D2DB"/>
      </a:lt1>
      <a:dk2>
        <a:srgbClr val="00C1A8"/>
      </a:dk2>
      <a:lt2>
        <a:srgbClr val="79C5F2"/>
      </a:lt2>
      <a:accent1>
        <a:srgbClr val="C2C2C2"/>
      </a:accent1>
      <a:accent2>
        <a:srgbClr val="606060"/>
      </a:accent2>
      <a:accent3>
        <a:srgbClr val="FFDE00"/>
      </a:accent3>
      <a:accent4>
        <a:srgbClr val="EE7D1F"/>
      </a:accent4>
      <a:accent5>
        <a:srgbClr val="FFFFF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New">
      <a:dk1>
        <a:srgbClr val="0079C1"/>
      </a:dk1>
      <a:lt1>
        <a:srgbClr val="59D2DB"/>
      </a:lt1>
      <a:dk2>
        <a:srgbClr val="00C1A8"/>
      </a:dk2>
      <a:lt2>
        <a:srgbClr val="79C5F2"/>
      </a:lt2>
      <a:accent1>
        <a:srgbClr val="C2C2C2"/>
      </a:accent1>
      <a:accent2>
        <a:srgbClr val="606060"/>
      </a:accent2>
      <a:accent3>
        <a:srgbClr val="FFDE00"/>
      </a:accent3>
      <a:accent4>
        <a:srgbClr val="EE7D1F"/>
      </a:accent4>
      <a:accent5>
        <a:srgbClr val="FFFFFF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